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679" r:id="rId2"/>
    <p:sldMasterId id="2147483718" r:id="rId3"/>
  </p:sldMasterIdLst>
  <p:notesMasterIdLst>
    <p:notesMasterId r:id="rId10"/>
  </p:notesMasterIdLst>
  <p:sldIdLst>
    <p:sldId id="292" r:id="rId4"/>
    <p:sldId id="293" r:id="rId5"/>
    <p:sldId id="294" r:id="rId6"/>
    <p:sldId id="296" r:id="rId7"/>
    <p:sldId id="295" r:id="rId8"/>
    <p:sldId id="297" r:id="rId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1" autoAdjust="0"/>
    <p:restoredTop sz="93692"/>
  </p:normalViewPr>
  <p:slideViewPr>
    <p:cSldViewPr snapToGrid="0" snapToObjects="1">
      <p:cViewPr varScale="1">
        <p:scale>
          <a:sx n="66" d="100"/>
          <a:sy n="66" d="100"/>
        </p:scale>
        <p:origin x="4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2AE46-BF06-4E45-A279-88D06E06E018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7138C-0DDE-47A4-AAD6-BBB6185018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059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"/>
          <p:cNvSpPr/>
          <p:nvPr userDrawn="1"/>
        </p:nvSpPr>
        <p:spPr>
          <a:xfrm>
            <a:off x="-152399" y="1719016"/>
            <a:ext cx="8458200" cy="1441240"/>
          </a:xfrm>
          <a:custGeom>
            <a:avLst/>
            <a:gdLst>
              <a:gd name="connsiteX0" fmla="*/ 0 w 6819900"/>
              <a:gd name="connsiteY0" fmla="*/ 0 h 1422190"/>
              <a:gd name="connsiteX1" fmla="*/ 6819900 w 6819900"/>
              <a:gd name="connsiteY1" fmla="*/ 0 h 1422190"/>
              <a:gd name="connsiteX2" fmla="*/ 6819900 w 6819900"/>
              <a:gd name="connsiteY2" fmla="*/ 1422190 h 1422190"/>
              <a:gd name="connsiteX3" fmla="*/ 0 w 6819900"/>
              <a:gd name="connsiteY3" fmla="*/ 1422190 h 1422190"/>
              <a:gd name="connsiteX4" fmla="*/ 0 w 6819900"/>
              <a:gd name="connsiteY4" fmla="*/ 0 h 1422190"/>
              <a:gd name="connsiteX0" fmla="*/ 0 w 8458200"/>
              <a:gd name="connsiteY0" fmla="*/ 0 h 1441240"/>
              <a:gd name="connsiteX1" fmla="*/ 6819900 w 8458200"/>
              <a:gd name="connsiteY1" fmla="*/ 0 h 1441240"/>
              <a:gd name="connsiteX2" fmla="*/ 8458200 w 8458200"/>
              <a:gd name="connsiteY2" fmla="*/ 1441240 h 1441240"/>
              <a:gd name="connsiteX3" fmla="*/ 0 w 8458200"/>
              <a:gd name="connsiteY3" fmla="*/ 1422190 h 1441240"/>
              <a:gd name="connsiteX4" fmla="*/ 0 w 8458200"/>
              <a:gd name="connsiteY4" fmla="*/ 0 h 1441240"/>
              <a:gd name="connsiteX0" fmla="*/ 0 w 8458200"/>
              <a:gd name="connsiteY0" fmla="*/ 0 h 1441240"/>
              <a:gd name="connsiteX1" fmla="*/ 6819900 w 8458200"/>
              <a:gd name="connsiteY1" fmla="*/ 342900 h 1441240"/>
              <a:gd name="connsiteX2" fmla="*/ 8458200 w 8458200"/>
              <a:gd name="connsiteY2" fmla="*/ 1441240 h 1441240"/>
              <a:gd name="connsiteX3" fmla="*/ 0 w 8458200"/>
              <a:gd name="connsiteY3" fmla="*/ 1422190 h 1441240"/>
              <a:gd name="connsiteX4" fmla="*/ 0 w 8458200"/>
              <a:gd name="connsiteY4" fmla="*/ 0 h 1441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1441240">
                <a:moveTo>
                  <a:pt x="0" y="0"/>
                </a:moveTo>
                <a:lnTo>
                  <a:pt x="6819900" y="342900"/>
                </a:lnTo>
                <a:lnTo>
                  <a:pt x="8458200" y="14412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矩形 2"/>
          <p:cNvSpPr/>
          <p:nvPr userDrawn="1"/>
        </p:nvSpPr>
        <p:spPr>
          <a:xfrm>
            <a:off x="-152399" y="3141206"/>
            <a:ext cx="5886603" cy="1422190"/>
          </a:xfrm>
          <a:custGeom>
            <a:avLst/>
            <a:gdLst>
              <a:gd name="connsiteX0" fmla="*/ 0 w 5315103"/>
              <a:gd name="connsiteY0" fmla="*/ 0 h 1422190"/>
              <a:gd name="connsiteX1" fmla="*/ 5315103 w 5315103"/>
              <a:gd name="connsiteY1" fmla="*/ 0 h 1422190"/>
              <a:gd name="connsiteX2" fmla="*/ 5315103 w 5315103"/>
              <a:gd name="connsiteY2" fmla="*/ 1422190 h 1422190"/>
              <a:gd name="connsiteX3" fmla="*/ 0 w 5315103"/>
              <a:gd name="connsiteY3" fmla="*/ 1422190 h 1422190"/>
              <a:gd name="connsiteX4" fmla="*/ 0 w 5315103"/>
              <a:gd name="connsiteY4" fmla="*/ 0 h 1422190"/>
              <a:gd name="connsiteX0" fmla="*/ 0 w 5886603"/>
              <a:gd name="connsiteY0" fmla="*/ 19050 h 1441240"/>
              <a:gd name="connsiteX1" fmla="*/ 5886603 w 5886603"/>
              <a:gd name="connsiteY1" fmla="*/ 0 h 1441240"/>
              <a:gd name="connsiteX2" fmla="*/ 5315103 w 5886603"/>
              <a:gd name="connsiteY2" fmla="*/ 1441240 h 1441240"/>
              <a:gd name="connsiteX3" fmla="*/ 0 w 5886603"/>
              <a:gd name="connsiteY3" fmla="*/ 1441240 h 1441240"/>
              <a:gd name="connsiteX4" fmla="*/ 0 w 5886603"/>
              <a:gd name="connsiteY4" fmla="*/ 19050 h 1441240"/>
              <a:gd name="connsiteX0" fmla="*/ 0 w 5886603"/>
              <a:gd name="connsiteY0" fmla="*/ 19050 h 1441240"/>
              <a:gd name="connsiteX1" fmla="*/ 5886603 w 5886603"/>
              <a:gd name="connsiteY1" fmla="*/ 0 h 1441240"/>
              <a:gd name="connsiteX2" fmla="*/ 5124603 w 5886603"/>
              <a:gd name="connsiteY2" fmla="*/ 1307890 h 1441240"/>
              <a:gd name="connsiteX3" fmla="*/ 0 w 5886603"/>
              <a:gd name="connsiteY3" fmla="*/ 1441240 h 1441240"/>
              <a:gd name="connsiteX4" fmla="*/ 0 w 5886603"/>
              <a:gd name="connsiteY4" fmla="*/ 19050 h 1441240"/>
              <a:gd name="connsiteX0" fmla="*/ 0 w 5867553"/>
              <a:gd name="connsiteY0" fmla="*/ 38100 h 1460290"/>
              <a:gd name="connsiteX1" fmla="*/ 5867553 w 5867553"/>
              <a:gd name="connsiteY1" fmla="*/ 0 h 1460290"/>
              <a:gd name="connsiteX2" fmla="*/ 5124603 w 5867553"/>
              <a:gd name="connsiteY2" fmla="*/ 1326940 h 1460290"/>
              <a:gd name="connsiteX3" fmla="*/ 0 w 5867553"/>
              <a:gd name="connsiteY3" fmla="*/ 1460290 h 1460290"/>
              <a:gd name="connsiteX4" fmla="*/ 0 w 5867553"/>
              <a:gd name="connsiteY4" fmla="*/ 38100 h 1460290"/>
              <a:gd name="connsiteX0" fmla="*/ 0 w 5886603"/>
              <a:gd name="connsiteY0" fmla="*/ 0 h 1422190"/>
              <a:gd name="connsiteX1" fmla="*/ 5886603 w 5886603"/>
              <a:gd name="connsiteY1" fmla="*/ 19050 h 1422190"/>
              <a:gd name="connsiteX2" fmla="*/ 5124603 w 5886603"/>
              <a:gd name="connsiteY2" fmla="*/ 1288840 h 1422190"/>
              <a:gd name="connsiteX3" fmla="*/ 0 w 5886603"/>
              <a:gd name="connsiteY3" fmla="*/ 1422190 h 1422190"/>
              <a:gd name="connsiteX4" fmla="*/ 0 w 5886603"/>
              <a:gd name="connsiteY4" fmla="*/ 0 h 142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603" h="1422190">
                <a:moveTo>
                  <a:pt x="0" y="0"/>
                </a:moveTo>
                <a:lnTo>
                  <a:pt x="5886603" y="19050"/>
                </a:lnTo>
                <a:lnTo>
                  <a:pt x="5124603" y="12888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04007" y="2019506"/>
            <a:ext cx="6404801" cy="230832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POWERPOINT</a:t>
            </a:r>
          </a:p>
          <a:p>
            <a:pPr lvl="0"/>
            <a:r>
              <a:rPr lang="en-US" altLang="zh-CN" dirty="0"/>
              <a:t>TEMPLATE</a:t>
            </a:r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04007" y="4679217"/>
            <a:ext cx="35846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2147260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02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5557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3682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 rot="5400000">
            <a:off x="90487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90487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055603" y="1260242"/>
            <a:ext cx="3823113" cy="37702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3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1" y="2988709"/>
            <a:ext cx="5483192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428630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77800">
              <a:schemeClr val="bg1">
                <a:alpha val="3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77800">
              <a:schemeClr val="bg1">
                <a:alpha val="3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489161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37712404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尾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"/>
          <p:cNvSpPr/>
          <p:nvPr userDrawn="1"/>
        </p:nvSpPr>
        <p:spPr>
          <a:xfrm>
            <a:off x="2266950" y="2076450"/>
            <a:ext cx="7647842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/>
          <p:cNvSpPr/>
          <p:nvPr userDrawn="1"/>
        </p:nvSpPr>
        <p:spPr>
          <a:xfrm>
            <a:off x="1790700" y="1905000"/>
            <a:ext cx="8376474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  <a:effectLst>
            <a:glow rad="139700">
              <a:schemeClr val="bg1">
                <a:alpha val="3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893599" y="2452643"/>
            <a:ext cx="6404801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22514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44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28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41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-106570" y="2921166"/>
            <a:ext cx="3823113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423986" y="1888565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765455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3986" y="3163871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040761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3986" y="4562288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4439178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43454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89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06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58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246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357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7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742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77800">
              <a:schemeClr val="bg1">
                <a:alpha val="3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77800">
              <a:schemeClr val="bg1">
                <a:alpha val="3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489161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60917786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-106570" y="2921166"/>
            <a:ext cx="3823113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423986" y="1122640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99530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3986" y="2397946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274836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3986" y="3796363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673253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423986" y="5071669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948559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75261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-106570" y="2921166"/>
            <a:ext cx="3823113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423986" y="494062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370952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3986" y="1769368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46258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3986" y="3100131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977021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423986" y="4375437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252327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423986" y="5773853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0743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40530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-25052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-106570" y="2921166"/>
            <a:ext cx="3823113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423986" y="1213252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090142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3986" y="1988176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865066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3986" y="2757617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4507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423986" y="3549653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426543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423986" y="4321860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198750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7423986" y="5109223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4986113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11506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3682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 rot="5400000">
            <a:off x="90487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90487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055603" y="1260242"/>
            <a:ext cx="3823113" cy="37702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3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1" y="2988709"/>
            <a:ext cx="5483192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27462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77800">
              <a:schemeClr val="bg1">
                <a:alpha val="3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77800">
              <a:schemeClr val="bg1">
                <a:alpha val="3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489161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9297466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"/>
          <p:cNvSpPr/>
          <p:nvPr userDrawn="1"/>
        </p:nvSpPr>
        <p:spPr>
          <a:xfrm>
            <a:off x="2266950" y="2076450"/>
            <a:ext cx="7647842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/>
          <p:cNvSpPr/>
          <p:nvPr userDrawn="1"/>
        </p:nvSpPr>
        <p:spPr>
          <a:xfrm>
            <a:off x="1790700" y="1905000"/>
            <a:ext cx="8376474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  <a:effectLst>
            <a:glow rad="139700">
              <a:schemeClr val="bg1">
                <a:alpha val="3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893599" y="2452643"/>
            <a:ext cx="6404801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344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59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7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4" r:id="rId2"/>
    <p:sldLayoutId id="2147483691" r:id="rId3"/>
    <p:sldLayoutId id="2147483695" r:id="rId4"/>
    <p:sldLayoutId id="2147483696" r:id="rId5"/>
    <p:sldLayoutId id="2147483692" r:id="rId6"/>
    <p:sldLayoutId id="2147483690" r:id="rId7"/>
    <p:sldLayoutId id="2147483693" r:id="rId8"/>
    <p:sldLayoutId id="214748369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6" r:id="rId2"/>
    <p:sldLayoutId id="2147483681" r:id="rId3"/>
    <p:sldLayoutId id="2147483698" r:id="rId4"/>
    <p:sldLayoutId id="2147483699" r:id="rId5"/>
    <p:sldLayoutId id="214748370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9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Five Minerals Powder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89B355-5D41-405B-B2A2-05AE0952044D}"/>
              </a:ext>
            </a:extLst>
          </p:cNvPr>
          <p:cNvSpPr txBox="1"/>
          <p:nvPr/>
        </p:nvSpPr>
        <p:spPr>
          <a:xfrm>
            <a:off x="601048" y="1391393"/>
            <a:ext cx="110829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Five Minerals 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Powder (</a:t>
            </a:r>
            <a:r>
              <a:rPr lang="zh-CN" altLang="en-US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五石散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), </a:t>
            </a:r>
            <a:r>
              <a:rPr lang="en-US" altLang="zh-CN" sz="24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or Cold-Food 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Powder (</a:t>
            </a:r>
            <a:r>
              <a:rPr lang="zh-CN" altLang="en-US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寒食散</a:t>
            </a:r>
            <a:r>
              <a:rPr lang="en-US" altLang="zh-CN" sz="24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), was a poisonous psychoactive drug popular during the Six Dynasties (220–589) and Tang Dynasty (618–907) periods of China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kern="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Ingredients: 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stalactite(</a:t>
            </a:r>
            <a:r>
              <a:rPr lang="zh-CN" altLang="en-US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钟乳石</a:t>
            </a:r>
            <a:r>
              <a:rPr lang="en-US" altLang="zh-CN" sz="24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), 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fluorite(</a:t>
            </a:r>
            <a:r>
              <a:rPr lang="zh-CN" altLang="en-US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紫石英</a:t>
            </a:r>
            <a:r>
              <a:rPr lang="en-US" altLang="zh-CN" sz="24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), 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quartz(</a:t>
            </a:r>
            <a:r>
              <a:rPr lang="zh-CN" altLang="en-US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白石英</a:t>
            </a:r>
            <a:r>
              <a:rPr lang="en-US" altLang="zh-CN" sz="24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), 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sulfur(</a:t>
            </a:r>
            <a:r>
              <a:rPr lang="zh-CN" altLang="en-US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硫磺</a:t>
            </a:r>
            <a:r>
              <a:rPr lang="en-US" altLang="zh-CN" sz="24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), red </a:t>
            </a:r>
            <a:r>
              <a:rPr lang="en-US" altLang="zh-CN" sz="2400" kern="0" dirty="0" err="1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halloysite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zh-CN" altLang="en-US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赤石脂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)——《</a:t>
            </a:r>
            <a:r>
              <a:rPr lang="zh-CN" altLang="en-US" sz="24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魏晋风度及文章与药及酒之关系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》(</a:t>
            </a:r>
            <a:r>
              <a:rPr lang="zh-CN" altLang="en-US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鲁迅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)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kern="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kern="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146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Five Minerals Powder</a:t>
            </a:r>
            <a:endParaRPr lang="zh-CN" altLang="en-US" dirty="0"/>
          </a:p>
        </p:txBody>
      </p:sp>
      <p:pic>
        <p:nvPicPr>
          <p:cNvPr id="5" name="图片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01067" y="1282511"/>
            <a:ext cx="2066400" cy="1533600"/>
          </a:xfrm>
          <a:prstGeom prst="rect">
            <a:avLst/>
          </a:prstGeom>
        </p:spPr>
      </p:pic>
      <p:pic>
        <p:nvPicPr>
          <p:cNvPr id="6" name="图片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85" y="3695465"/>
            <a:ext cx="2066400" cy="1533600"/>
          </a:xfrm>
          <a:prstGeom prst="rect">
            <a:avLst/>
          </a:prstGeom>
        </p:spPr>
      </p:pic>
      <p:pic>
        <p:nvPicPr>
          <p:cNvPr id="7" name="图片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01950" y="1282511"/>
            <a:ext cx="2066400" cy="1533600"/>
          </a:xfrm>
          <a:prstGeom prst="rect">
            <a:avLst/>
          </a:prstGeom>
        </p:spPr>
      </p:pic>
      <p:pic>
        <p:nvPicPr>
          <p:cNvPr id="8" name="图片 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702838" y="3695465"/>
            <a:ext cx="2066400" cy="1533600"/>
          </a:xfrm>
          <a:prstGeom prst="rect">
            <a:avLst/>
          </a:prstGeom>
        </p:spPr>
      </p:pic>
      <p:pic>
        <p:nvPicPr>
          <p:cNvPr id="9" name="图片 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60674" y="1282511"/>
            <a:ext cx="2066400" cy="153313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20849" y="3427168"/>
            <a:ext cx="21323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stalactite(</a:t>
            </a:r>
            <a:r>
              <a:rPr lang="zh-CN" altLang="en-US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钟乳石</a:t>
            </a:r>
            <a:r>
              <a:rPr lang="en-US" altLang="zh-CN" sz="20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) 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2817201" y="5839630"/>
            <a:ext cx="18822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fluorite(</a:t>
            </a:r>
            <a:r>
              <a:rPr lang="zh-CN" altLang="en-US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紫石英</a:t>
            </a:r>
            <a:r>
              <a:rPr lang="en-US" altLang="zh-CN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5372829" y="3424609"/>
            <a:ext cx="18389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quartz(</a:t>
            </a:r>
            <a:r>
              <a:rPr lang="zh-CN" altLang="en-US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白石英</a:t>
            </a:r>
            <a:r>
              <a:rPr lang="en-US" altLang="zh-CN" sz="20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) </a:t>
            </a:r>
            <a:endParaRPr lang="zh-CN" altLang="en-US" sz="1600" dirty="0"/>
          </a:p>
        </p:txBody>
      </p:sp>
      <p:sp>
        <p:nvSpPr>
          <p:cNvPr id="15" name="矩形 14"/>
          <p:cNvSpPr/>
          <p:nvPr/>
        </p:nvSpPr>
        <p:spPr>
          <a:xfrm>
            <a:off x="7884683" y="5864081"/>
            <a:ext cx="1452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sulfur(</a:t>
            </a:r>
            <a:r>
              <a:rPr lang="zh-CN" altLang="en-US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硫磺</a:t>
            </a:r>
            <a:r>
              <a:rPr lang="en-US" altLang="zh-CN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lang="zh-CN" altLang="en-US" sz="1600" dirty="0"/>
          </a:p>
        </p:txBody>
      </p:sp>
      <p:sp>
        <p:nvSpPr>
          <p:cNvPr id="17" name="矩形 16"/>
          <p:cNvSpPr/>
          <p:nvPr/>
        </p:nvSpPr>
        <p:spPr>
          <a:xfrm>
            <a:off x="9668552" y="3413416"/>
            <a:ext cx="2523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red </a:t>
            </a:r>
            <a:r>
              <a:rPr lang="en-US" altLang="zh-CN" sz="2000" kern="0" dirty="0" err="1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halloysite</a:t>
            </a:r>
            <a:r>
              <a:rPr lang="en-US" altLang="zh-CN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zh-CN" altLang="en-US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赤石脂</a:t>
            </a:r>
            <a:r>
              <a:rPr lang="en-US" altLang="zh-CN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lang="zh-CN" alt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812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Five Minerals Powder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89B355-5D41-405B-B2A2-05AE0952044D}"/>
              </a:ext>
            </a:extLst>
          </p:cNvPr>
          <p:cNvSpPr txBox="1"/>
          <p:nvPr/>
        </p:nvSpPr>
        <p:spPr>
          <a:xfrm>
            <a:off x="670637" y="2235906"/>
            <a:ext cx="11082952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Fever </a:t>
            </a:r>
            <a:r>
              <a:rPr lang="en-US" altLang="zh-CN" sz="28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symptoms: </a:t>
            </a: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Fever, needs “cold food”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800" kern="0" dirty="0" smtClean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 err="1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Behavioural</a:t>
            </a: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disorders: experience of depression and suicidal </a:t>
            </a: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tendencies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800" kern="0" dirty="0" smtClean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Aphrodisiac(</a:t>
            </a:r>
            <a:r>
              <a:rPr lang="zh-CN" altLang="en-US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春药</a:t>
            </a: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lang="en-US" altLang="zh-CN" sz="2800" kern="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800" kern="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1486" y="1378857"/>
            <a:ext cx="124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Effects: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667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29989" y="1746822"/>
            <a:ext cx="9932019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Skin troubles: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 1. </a:t>
            </a: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all </a:t>
            </a:r>
            <a:r>
              <a:rPr lang="en-US" altLang="zh-CN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kinds of "rottenness" of flesh</a:t>
            </a: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;</a:t>
            </a: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en-US" altLang="zh-CN" sz="2800" kern="0" dirty="0">
              <a:solidFill>
                <a:prstClr val="white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2. cutaneous disorders like abscesses, ulcers, especially on the legs and on the back.</a:t>
            </a:r>
          </a:p>
        </p:txBody>
      </p:sp>
      <p:sp>
        <p:nvSpPr>
          <p:cNvPr id="4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Five Minerals Powder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71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01486" y="1378857"/>
            <a:ext cx="3386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Influence on daily life: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89B355-5D41-405B-B2A2-05AE0952044D}"/>
              </a:ext>
            </a:extLst>
          </p:cNvPr>
          <p:cNvSpPr txBox="1"/>
          <p:nvPr/>
        </p:nvSpPr>
        <p:spPr>
          <a:xfrm>
            <a:off x="670637" y="2235906"/>
            <a:ext cx="1108295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Scholars </a:t>
            </a:r>
            <a:r>
              <a:rPr lang="en-US" altLang="zh-CN" sz="28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generally associate the drug with the scholar-gentry social </a:t>
            </a: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class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800" kern="0" dirty="0" smtClean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Wearing </a:t>
            </a: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clogs</a:t>
            </a:r>
            <a:r>
              <a:rPr lang="zh-CN" altLang="en-US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（木屐） </a:t>
            </a:r>
            <a:r>
              <a:rPr lang="en-US" altLang="zh-CN" sz="28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and </a:t>
            </a: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loose clothes because their skin </a:t>
            </a:r>
            <a:r>
              <a:rPr lang="en-US" altLang="zh-CN" sz="28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easily </a:t>
            </a: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scraped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800" kern="0" dirty="0" smtClean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Prefer old clothes, many bugs on their body</a:t>
            </a: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Five Minerals Powder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90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9" b="5067"/>
          <a:stretch/>
        </p:blipFill>
        <p:spPr>
          <a:xfrm>
            <a:off x="2548965" y="340009"/>
            <a:ext cx="7131589" cy="52625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72198" y="5740415"/>
            <a:ext cx="3950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Tao </a:t>
            </a:r>
            <a:r>
              <a:rPr lang="en-US" altLang="zh-CN" sz="2800" dirty="0" err="1">
                <a:solidFill>
                  <a:schemeClr val="bg1"/>
                </a:solidFill>
              </a:rPr>
              <a:t>Yuanming</a:t>
            </a:r>
            <a:r>
              <a:rPr lang="en-US" altLang="zh-CN" sz="2800" dirty="0">
                <a:solidFill>
                  <a:schemeClr val="bg1"/>
                </a:solidFill>
              </a:rPr>
              <a:t> (365?–427)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152596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1290</TotalTime>
  <Words>219</Words>
  <Application>Microsoft Office PowerPoint</Application>
  <PresentationFormat>宽屏</PresentationFormat>
  <Paragraphs>30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</vt:i4>
      </vt:variant>
    </vt:vector>
  </HeadingPairs>
  <TitlesOfParts>
    <vt:vector size="18" baseType="lpstr">
      <vt:lpstr>等线</vt:lpstr>
      <vt:lpstr>等线 Light</vt:lpstr>
      <vt:lpstr>宋体</vt:lpstr>
      <vt:lpstr>微软雅黑</vt:lpstr>
      <vt:lpstr>Arial</vt:lpstr>
      <vt:lpstr>Calibri</vt:lpstr>
      <vt:lpstr>Calibri Light</vt:lpstr>
      <vt:lpstr>Century Gothic</vt:lpstr>
      <vt:lpstr>Segoe UI Light</vt:lpstr>
      <vt:lpstr>自定义设计方案</vt:lpstr>
      <vt:lpstr>OfficePLUS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蔡 兆钦</cp:lastModifiedBy>
  <cp:revision>112</cp:revision>
  <dcterms:created xsi:type="dcterms:W3CDTF">2015-08-18T02:51:41Z</dcterms:created>
  <dcterms:modified xsi:type="dcterms:W3CDTF">2018-05-08T12:23:13Z</dcterms:modified>
  <cp:category/>
</cp:coreProperties>
</file>